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handoutMasterIdLst>
    <p:handoutMasterId r:id="rId16"/>
  </p:handoutMasterIdLst>
  <p:sldIdLst>
    <p:sldId id="257" r:id="rId5"/>
    <p:sldId id="269" r:id="rId6"/>
    <p:sldId id="256" r:id="rId7"/>
    <p:sldId id="265" r:id="rId8"/>
    <p:sldId id="258" r:id="rId9"/>
    <p:sldId id="267" r:id="rId10"/>
    <p:sldId id="263" r:id="rId11"/>
    <p:sldId id="266" r:id="rId12"/>
    <p:sldId id="262" r:id="rId13"/>
    <p:sldId id="261" r:id="rId14"/>
    <p:sldId id="268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1FE8B70-8FBD-AB4D-979A-A0184DF07F09}" v="2" dt="2026-09-11T11:12:15.0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824"/>
    <p:restoredTop sz="94658"/>
  </p:normalViewPr>
  <p:slideViewPr>
    <p:cSldViewPr snapToGrid="0">
      <p:cViewPr varScale="1">
        <p:scale>
          <a:sx n="105" d="100"/>
          <a:sy n="105" d="100"/>
        </p:scale>
        <p:origin x="55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e Amodeo" userId="S::d.amodeo@hopemedia.it::2dc42766-2e53-4fad-aeb3-c2bcd3497dab" providerId="AD" clId="Web-{31FE8B70-8FBD-AB4D-979A-A0184DF07F09}"/>
    <pc:docChg chg="modSld">
      <pc:chgData name="Daniele Amodeo" userId="S::d.amodeo@hopemedia.it::2dc42766-2e53-4fad-aeb3-c2bcd3497dab" providerId="AD" clId="Web-{31FE8B70-8FBD-AB4D-979A-A0184DF07F09}" dt="2026-09-11T11:12:15.040" v="1" actId="1076"/>
      <pc:docMkLst>
        <pc:docMk/>
      </pc:docMkLst>
      <pc:sldChg chg="modSp">
        <pc:chgData name="Daniele Amodeo" userId="S::d.amodeo@hopemedia.it::2dc42766-2e53-4fad-aeb3-c2bcd3497dab" providerId="AD" clId="Web-{31FE8B70-8FBD-AB4D-979A-A0184DF07F09}" dt="2026-09-11T11:12:15.040" v="1" actId="1076"/>
        <pc:sldMkLst>
          <pc:docMk/>
          <pc:sldMk cId="4072426998" sldId="257"/>
        </pc:sldMkLst>
        <pc:picChg chg="mod">
          <ac:chgData name="Daniele Amodeo" userId="S::d.amodeo@hopemedia.it::2dc42766-2e53-4fad-aeb3-c2bcd3497dab" providerId="AD" clId="Web-{31FE8B70-8FBD-AB4D-979A-A0184DF07F09}" dt="2026-09-11T11:12:15.040" v="1" actId="1076"/>
          <ac:picMkLst>
            <pc:docMk/>
            <pc:sldMk cId="4072426998" sldId="257"/>
            <ac:picMk id="3" creationId="{C9CAAE87-C12C-25F5-71C6-3F248CE450E1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43EC65EB-52DC-6F8C-F081-984447555E5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52AC81C6-ACDA-92EE-4E1F-06039999C28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10EB38-7024-4B43-BE44-958B6010F655}" type="datetimeFigureOut">
              <a:rPr lang="it-IT" smtClean="0"/>
              <a:t>11/09/2026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E63373EA-9CBC-DF4B-449F-EC4A2E661B6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134985DE-6B34-2B72-425E-87588F624D4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BE67C5-4152-4CC7-BC02-5DEAF54B529D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697007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E49387B-854C-8A6F-0B8F-9C9200CF7B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3068" y="6176513"/>
            <a:ext cx="12258136" cy="68148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DE1C748-B0BD-9FC9-B192-37CE0E32A0A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276101" y="2275091"/>
            <a:ext cx="9417298" cy="1661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8955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64C6AE-6996-EDFF-4E4F-297FA01EB0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7449" y="2996513"/>
            <a:ext cx="11117102" cy="864973"/>
          </a:xfrm>
        </p:spPr>
        <p:txBody>
          <a:bodyPr>
            <a:noAutofit/>
          </a:bodyPr>
          <a:lstStyle>
            <a:lvl1pPr algn="ctr">
              <a:defRPr sz="6000">
                <a:solidFill>
                  <a:schemeClr val="accent4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46839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and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F39597-3CD9-55F0-B7AC-B6774BC446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348" y="695005"/>
            <a:ext cx="10972800" cy="854718"/>
          </a:xfrm>
        </p:spPr>
        <p:txBody>
          <a:bodyPr anchor="t" anchorCtr="0">
            <a:normAutofit/>
          </a:bodyPr>
          <a:lstStyle>
            <a:lvl1pPr algn="l">
              <a:defRPr sz="4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7B9440-C3C4-957C-0043-93503FFDDB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6348" y="1754659"/>
            <a:ext cx="10972800" cy="4226010"/>
          </a:xfrm>
        </p:spPr>
        <p:txBody>
          <a:bodyPr/>
          <a:lstStyle>
            <a:lvl1pPr marL="0" indent="0" algn="l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55120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F6AE57-35A0-E142-F71D-AFCC7BF8D4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62D164BF-DFFE-F225-29B0-D470986384EF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596348" y="1705231"/>
            <a:ext cx="5390323" cy="4275438"/>
          </a:xfrm>
        </p:spPr>
        <p:txBody>
          <a:bodyPr/>
          <a:lstStyle>
            <a:lvl1pPr marL="0" indent="0" algn="l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63C91428-5F65-90A0-65CD-74E48A4D7136}"/>
              </a:ext>
            </a:extLst>
          </p:cNvPr>
          <p:cNvSpPr txBox="1">
            <a:spLocks/>
          </p:cNvSpPr>
          <p:nvPr userDrawn="1"/>
        </p:nvSpPr>
        <p:spPr>
          <a:xfrm>
            <a:off x="6280711" y="1705231"/>
            <a:ext cx="5390323" cy="42754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bg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74100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Bullet Point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80BC69-31E8-21F3-4D46-6D1FACE955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6348" y="1754659"/>
            <a:ext cx="10972800" cy="422869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04E4D1F-7CE8-DBD3-3C0D-AA78F95AD0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348" y="695005"/>
            <a:ext cx="10972800" cy="854718"/>
          </a:xfrm>
        </p:spPr>
        <p:txBody>
          <a:bodyPr anchor="t" anchorCtr="0">
            <a:normAutofit/>
          </a:bodyPr>
          <a:lstStyle>
            <a:lvl1pPr algn="l">
              <a:defRPr sz="4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78847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 Content Bullet Poi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F6AE57-35A0-E142-F71D-AFCC7BF8D4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44278A-D6C1-2BD3-08F0-3599506D3B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66530" y="1705231"/>
            <a:ext cx="5420141" cy="426308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 marL="1371600" indent="0">
              <a:buNone/>
              <a:defRPr/>
            </a:lvl4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3C8D5E-FA4A-3207-5F1B-7B8ED72E6E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05330" y="1705231"/>
            <a:ext cx="5453270" cy="426308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6101412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1AF164-6C0D-927A-3B83-A79A51BEE8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4595" y="1559184"/>
            <a:ext cx="9304637" cy="761427"/>
          </a:xfrm>
        </p:spPr>
        <p:txBody>
          <a:bodyPr wrap="square" anchor="t" anchorCtr="0">
            <a:spAutoFit/>
          </a:bodyPr>
          <a:lstStyle>
            <a:lvl1pPr algn="l">
              <a:defRPr sz="4800" b="0" i="1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8" name="Graphic 7" descr="Open quotation mark outline">
            <a:extLst>
              <a:ext uri="{FF2B5EF4-FFF2-40B4-BE49-F238E27FC236}">
                <a16:creationId xmlns:a16="http://schemas.microsoft.com/office/drawing/2014/main" id="{94E24970-0574-1882-3C66-9E3A0BF7FE1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51592" y="648729"/>
            <a:ext cx="1224000" cy="1224000"/>
          </a:xfrm>
          <a:prstGeom prst="rect">
            <a:avLst/>
          </a:prstGeom>
        </p:spPr>
      </p:pic>
      <p:pic>
        <p:nvPicPr>
          <p:cNvPr id="9" name="Graphic 8" descr="Open quotation mark outline">
            <a:extLst>
              <a:ext uri="{FF2B5EF4-FFF2-40B4-BE49-F238E27FC236}">
                <a16:creationId xmlns:a16="http://schemas.microsoft.com/office/drawing/2014/main" id="{1D9636B0-68C9-0169-E139-212234E1707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flipH="1" flipV="1">
            <a:off x="10523494" y="4686816"/>
            <a:ext cx="1224000" cy="12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025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64671DB5-8E24-0F0B-F82C-B519F5BC31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93124" y="605481"/>
            <a:ext cx="10972800" cy="532576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94464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ontent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47EB11-F819-7D77-B09D-1B184A7918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6976" y="679621"/>
            <a:ext cx="6104236" cy="818908"/>
          </a:xfrm>
        </p:spPr>
        <p:txBody>
          <a:bodyPr anchor="t" anchorCtr="0">
            <a:noAutofit/>
          </a:bodyPr>
          <a:lstStyle>
            <a:lvl1pPr>
              <a:defRPr sz="4400"/>
            </a:lvl1pPr>
          </a:lstStyle>
          <a:p>
            <a:r>
              <a:rPr lang="en-GB" dirty="0"/>
              <a:t>Click to edit Master title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AD8DB67-BDCB-E739-8373-A8C23E9939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0"/>
            <a:ext cx="4772023" cy="68579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7DC5E4-F0D6-1227-A2AD-671B947FBA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436976" y="1692876"/>
            <a:ext cx="6104236" cy="4263081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64373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Bullet Point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47EB11-F819-7D77-B09D-1B184A7918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6976" y="679621"/>
            <a:ext cx="6104236" cy="818908"/>
          </a:xfrm>
        </p:spPr>
        <p:txBody>
          <a:bodyPr anchor="t" anchorCtr="0">
            <a:noAutofit/>
          </a:bodyPr>
          <a:lstStyle>
            <a:lvl1pPr>
              <a:defRPr sz="4400"/>
            </a:lvl1pPr>
          </a:lstStyle>
          <a:p>
            <a:r>
              <a:rPr lang="en-GB" dirty="0"/>
              <a:t>Click to edit Master title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AD8DB67-BDCB-E739-8373-A8C23E9939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0"/>
            <a:ext cx="4772023" cy="68579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99CFE946-555D-2279-28D9-53D65744DCEC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436975" y="1692876"/>
            <a:ext cx="6104235" cy="426308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2315443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1F63784-99DD-0E54-6120-28BF4ECFE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530" y="617838"/>
            <a:ext cx="11092070" cy="86497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DD2AD0-5150-9BA4-5C2B-4CECAD566C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6530" y="1692876"/>
            <a:ext cx="11092070" cy="4290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AFF6F85F-0657-952D-D8D1-EAE3A7C3D1CC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rcRect/>
          <a:stretch/>
        </p:blipFill>
        <p:spPr>
          <a:xfrm>
            <a:off x="9785047" y="6240162"/>
            <a:ext cx="1873553" cy="377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682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8" r:id="rId2"/>
    <p:sldLayoutId id="2147483649" r:id="rId3"/>
    <p:sldLayoutId id="2147483659" r:id="rId4"/>
    <p:sldLayoutId id="2147483650" r:id="rId5"/>
    <p:sldLayoutId id="2147483652" r:id="rId6"/>
    <p:sldLayoutId id="2147483651" r:id="rId7"/>
    <p:sldLayoutId id="2147483655" r:id="rId8"/>
    <p:sldLayoutId id="2147483657" r:id="rId9"/>
    <p:sldLayoutId id="2147483660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9CAAE87-C12C-25F5-71C6-3F248CE450E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4269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F07199-076B-52BA-D119-E7C7DB1630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AC6BC1-0F9F-643F-37D4-AD03FE0F5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4158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C6AFE-55E0-FD9C-EC03-472F5499D3B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26887B-3422-0E00-BCE7-D213D7F04E3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5240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8773280-F615-14E8-DE16-C8F9D89C56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2619EF0-5736-7325-1B7E-01F573FC48F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8498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2A462-C102-F580-7965-D946E9234C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25504F1A-3482-F29F-6C59-432BBE5668A2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35531" r="35531"/>
          <a:stretch/>
        </p:blipFill>
        <p:spPr/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AC30C9-9FCA-4A90-73F8-2B85321B64C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4586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B83A09-6166-04C9-D4B4-209501BAA3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Placeholder 5" descr="A person holding a cell phone&#10;&#10;AI-generated content may be incorrect.">
            <a:extLst>
              <a:ext uri="{FF2B5EF4-FFF2-40B4-BE49-F238E27FC236}">
                <a16:creationId xmlns:a16="http://schemas.microsoft.com/office/drawing/2014/main" id="{6B15CB90-C8E1-804A-93A5-FCCD166429A9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26806" r="26806"/>
          <a:stretch>
            <a:fillRect/>
          </a:stretch>
        </p:blipFill>
        <p:spPr/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29700D-E2BD-4FD0-BC75-2F4931DF334D}"/>
              </a:ext>
            </a:extLst>
          </p:cNvPr>
          <p:cNvSpPr>
            <a:spLocks noGrp="1"/>
          </p:cNvSpPr>
          <p:nvPr>
            <p:ph sz="half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404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0588AD-8311-DBBE-A108-6602B179B4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D4A8F9-5033-F04F-9CAF-FC8BB5D995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8D305C62-21D2-C664-9769-AF1A6B00D6B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30720" r="30720"/>
          <a:stretch/>
        </p:blipFill>
        <p:spPr/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FC3882-5A9F-2302-18C0-ED2525CBE8B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3891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E1516-F9E1-EC34-A883-988334B294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Placeholder 5" descr="A network of people connected to each other&#10;&#10;AI-generated content may be incorrect.">
            <a:extLst>
              <a:ext uri="{FF2B5EF4-FFF2-40B4-BE49-F238E27FC236}">
                <a16:creationId xmlns:a16="http://schemas.microsoft.com/office/drawing/2014/main" id="{63562012-4501-78CE-E698-9CA8E304BDD9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26798" r="26798"/>
          <a:stretch>
            <a:fillRect/>
          </a:stretch>
        </p:blipFill>
        <p:spPr/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EA22B0-AFF2-07DD-DA4A-C16F5A92B5E8}"/>
              </a:ext>
            </a:extLst>
          </p:cNvPr>
          <p:cNvSpPr>
            <a:spLocks noGrp="1"/>
          </p:cNvSpPr>
          <p:nvPr>
            <p:ph sz="half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5294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 descr="A map of europe with lights&#10;&#10;AI-generated content may be incorrect.">
            <a:extLst>
              <a:ext uri="{FF2B5EF4-FFF2-40B4-BE49-F238E27FC236}">
                <a16:creationId xmlns:a16="http://schemas.microsoft.com/office/drawing/2014/main" id="{A50B3709-16C1-CD27-1263-BC731048E88D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6854" b="685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877122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9A3B24-B8DB-C2DE-2F64-DCDB235984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4438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48A17C-2A6D-4AB9-6797-E049004551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D42CCF9-2A54-C0B5-AFB0-C0C2C7828AE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3392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33"/>
      </a:dk1>
      <a:lt1>
        <a:srgbClr val="FFFFFF"/>
      </a:lt1>
      <a:dk2>
        <a:srgbClr val="0E2841"/>
      </a:dk2>
      <a:lt2>
        <a:srgbClr val="E8E8E8"/>
      </a:lt2>
      <a:accent1>
        <a:srgbClr val="CD86B9"/>
      </a:accent1>
      <a:accent2>
        <a:srgbClr val="953593"/>
      </a:accent2>
      <a:accent3>
        <a:srgbClr val="0D5BA2"/>
      </a:accent3>
      <a:accent4>
        <a:srgbClr val="51A4AC"/>
      </a:accent4>
      <a:accent5>
        <a:srgbClr val="3750BC"/>
      </a:accent5>
      <a:accent6>
        <a:srgbClr val="A4A4A4"/>
      </a:accent6>
      <a:hlink>
        <a:srgbClr val="6BC7BC"/>
      </a:hlink>
      <a:folHlink>
        <a:srgbClr val="E797D5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EA5DC342506334D941AEAE10409E0F3" ma:contentTypeVersion="13" ma:contentTypeDescription="Creare un nuovo documento." ma:contentTypeScope="" ma:versionID="01ed6ac6b563fe96d65f0903582667f4">
  <xsd:schema xmlns:xsd="http://www.w3.org/2001/XMLSchema" xmlns:xs="http://www.w3.org/2001/XMLSchema" xmlns:p="http://schemas.microsoft.com/office/2006/metadata/properties" xmlns:ns2="a55fc816-a340-44c6-a59c-b0fc72ea2375" xmlns:ns3="392798c5-dc93-4dad-b12f-bb214864cf97" targetNamespace="http://schemas.microsoft.com/office/2006/metadata/properties" ma:root="true" ma:fieldsID="dcaf1a48628302f3f157689f68a65e80" ns2:_="" ns3:_="">
    <xsd:import namespace="a55fc816-a340-44c6-a59c-b0fc72ea2375"/>
    <xsd:import namespace="392798c5-dc93-4dad-b12f-bb214864cf9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5fc816-a340-44c6-a59c-b0fc72ea237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Tag immagine" ma:readOnly="false" ma:fieldId="{5cf76f15-5ced-4ddc-b409-7134ff3c332f}" ma:taxonomyMulti="true" ma:sspId="fbbf3a9e-9126-49c9-82cc-1ce81c6b61a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2798c5-dc93-4dad-b12f-bb214864cf97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1f6d0d3e-9625-47bf-8f54-e20391aa0511}" ma:internalName="TaxCatchAll" ma:showField="CatchAllData" ma:web="392798c5-dc93-4dad-b12f-bb214864cf9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55fc816-a340-44c6-a59c-b0fc72ea2375">
      <Terms xmlns="http://schemas.microsoft.com/office/infopath/2007/PartnerControls"/>
    </lcf76f155ced4ddcb4097134ff3c332f>
    <TaxCatchAll xmlns="392798c5-dc93-4dad-b12f-bb214864cf97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213719E-4FAB-4E68-9406-34B0362E67A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55fc816-a340-44c6-a59c-b0fc72ea2375"/>
    <ds:schemaRef ds:uri="392798c5-dc93-4dad-b12f-bb214864cf9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B74E527-D543-4D19-BBF1-FA3E59E68449}">
  <ds:schemaRefs>
    <ds:schemaRef ds:uri="http://schemas.microsoft.com/office/2006/metadata/properties"/>
    <ds:schemaRef ds:uri="http://schemas.microsoft.com/office/infopath/2007/PartnerControls"/>
    <ds:schemaRef ds:uri="30248a48-306d-4d16-8bc6-4b2f28772c93"/>
    <ds:schemaRef ds:uri="42d28b44-c254-46eb-9fe4-2565a45f1c5b"/>
    <ds:schemaRef ds:uri="a55fc816-a340-44c6-a59c-b0fc72ea2375"/>
    <ds:schemaRef ds:uri="392798c5-dc93-4dad-b12f-bb214864cf97"/>
  </ds:schemaRefs>
</ds:datastoreItem>
</file>

<file path=customXml/itemProps3.xml><?xml version="1.0" encoding="utf-8"?>
<ds:datastoreItem xmlns:ds="http://schemas.openxmlformats.org/officeDocument/2006/customXml" ds:itemID="{588C1BF6-D6EE-49B3-A548-C311E50916A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286</TotalTime>
  <Words>0</Words>
  <Application>Microsoft Office PowerPoint</Application>
  <PresentationFormat>Widescreen</PresentationFormat>
  <Paragraphs>0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Megan Betteridge</dc:creator>
  <cp:lastModifiedBy>Miraglio Sofia</cp:lastModifiedBy>
  <cp:revision>18</cp:revision>
  <dcterms:created xsi:type="dcterms:W3CDTF">2025-10-06T21:39:26Z</dcterms:created>
  <dcterms:modified xsi:type="dcterms:W3CDTF">2026-09-11T11:12:17Z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0x010100BEA5DC342506334D941AEAE10409E0F3</vt:lpwstr>
  </property>
  <property fmtid="{D5CDD505-2E9C-101B-9397-08002B2CF9AE}" pid="3" name="MediaServiceImageTags">
    <vt:lpwstr/>
  </property>
</Properties>
</file>